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9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6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8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0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3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3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63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9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14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12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14998-815C-4A70-A36E-15815D431422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2508-C98B-4323-8A5E-3C7EC431DF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78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1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6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5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3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8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7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8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3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10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87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8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80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78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77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4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3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76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4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9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87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46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55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9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9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4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2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2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17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53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90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38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25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8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4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63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17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7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0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1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9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와이드스크린</PresentationFormat>
  <Paragraphs>0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JA103</dc:creator>
  <cp:lastModifiedBy>JA103</cp:lastModifiedBy>
  <cp:revision>6</cp:revision>
  <dcterms:created xsi:type="dcterms:W3CDTF">2025-07-07T09:46:12Z</dcterms:created>
  <dcterms:modified xsi:type="dcterms:W3CDTF">2025-07-08T03:33:07Z</dcterms:modified>
</cp:coreProperties>
</file>